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25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32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14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41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1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0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76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5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12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94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01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DC65D-F7E4-4341-B143-4F7F21A31CCF}" type="datetimeFigureOut">
              <a:rPr lang="zh-TW" altLang="en-US" smtClean="0"/>
              <a:t>2020/1/22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73C3F-595A-47FB-A657-2EAF009810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29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TEST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36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quack_nini</dc:creator>
  <cp:lastModifiedBy>quack_nini</cp:lastModifiedBy>
  <cp:revision>1</cp:revision>
  <dcterms:created xsi:type="dcterms:W3CDTF">2020-01-21T17:51:54Z</dcterms:created>
  <dcterms:modified xsi:type="dcterms:W3CDTF">2020-01-21T17:52:08Z</dcterms:modified>
</cp:coreProperties>
</file>